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407" autoAdjust="0"/>
    <p:restoredTop sz="89753" autoAdjust="0"/>
  </p:normalViewPr>
  <p:slideViewPr>
    <p:cSldViewPr snapToObjects="1">
      <p:cViewPr varScale="1">
        <p:scale>
          <a:sx n="90" d="100"/>
          <a:sy n="90" d="100"/>
        </p:scale>
        <p:origin x="-8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99DBF8-DCB5-D04E-8D27-D59B67E8FDBF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6A6524-D264-BE4B-8ADD-C5183DBF8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6A6524-D264-BE4B-8ADD-C5183DBF8DA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A223-991F-B14D-A9BB-4C9E1359F16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A223-991F-B14D-A9BB-4C9E1359F16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A223-991F-B14D-A9BB-4C9E1359F16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A223-991F-B14D-A9BB-4C9E1359F16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A223-991F-B14D-A9BB-4C9E1359F16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A223-991F-B14D-A9BB-4C9E1359F16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A223-991F-B14D-A9BB-4C9E1359F16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A223-991F-B14D-A9BB-4C9E1359F16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A223-991F-B14D-A9BB-4C9E1359F16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A223-991F-B14D-A9BB-4C9E1359F16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A223-991F-B14D-A9BB-4C9E1359F16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DA223-991F-B14D-A9BB-4C9E1359F16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3AB60-D868-624C-8CB4-A5AF13C5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792288" y="3886200"/>
            <a:ext cx="5486400" cy="2286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 One day 2 best friends where out in the woods to find some rare rocks when something caught Rosalie's eyes. It was glistening in the sun.</a:t>
            </a:r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206625"/>
          </a:xfrm>
        </p:spPr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792288" y="4191000"/>
            <a:ext cx="5486400" cy="23622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       Bella said, ‘’You could talk!’’</a:t>
            </a:r>
          </a:p>
          <a:p>
            <a:r>
              <a:rPr lang="en-US" sz="2400" dirty="0" smtClean="0"/>
              <a:t>       The necklace said, “Yes, my </a:t>
            </a:r>
            <a:r>
              <a:rPr lang="en-US" sz="2400" dirty="0" smtClean="0"/>
              <a:t>name is </a:t>
            </a:r>
            <a:r>
              <a:rPr lang="en-US" sz="2400" dirty="0" smtClean="0"/>
              <a:t>Bella.” Can you put me </a:t>
            </a:r>
            <a:r>
              <a:rPr lang="en-US" sz="2400" dirty="0" err="1" smtClean="0"/>
              <a:t>down!”said</a:t>
            </a:r>
            <a:r>
              <a:rPr lang="en-US" sz="2400" dirty="0" smtClean="0"/>
              <a:t> Bella</a:t>
            </a:r>
          </a:p>
          <a:p>
            <a:r>
              <a:rPr lang="en-US" sz="2400" dirty="0" smtClean="0"/>
              <a:t>  “yes” said the necklace</a:t>
            </a:r>
          </a:p>
          <a:p>
            <a:r>
              <a:rPr lang="en-US" sz="2400" dirty="0" smtClean="0"/>
              <a:t>       </a:t>
            </a:r>
            <a:r>
              <a:rPr lang="en-US" sz="2400" dirty="0" smtClean="0"/>
              <a:t> ’</a:t>
            </a:r>
          </a:p>
          <a:p>
            <a:r>
              <a:rPr lang="en-US" sz="2400" dirty="0" smtClean="0"/>
              <a:t>     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9780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114800"/>
            <a:ext cx="5486400" cy="20574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0"/>
            <a:ext cx="5486400" cy="28924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733800"/>
            <a:ext cx="5486400" cy="2743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 </a:t>
            </a: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978025"/>
          </a:xfrm>
        </p:spPr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It was a diamond pearl necklace. Rosalie called Bella to tell her that she found a necklace.</a:t>
            </a:r>
          </a:p>
          <a:p>
            <a:r>
              <a:rPr lang="en-US" sz="2000" dirty="0" smtClean="0"/>
              <a:t>     Bella said “oh my gosh where did you find that necklace?</a:t>
            </a:r>
          </a:p>
          <a:p>
            <a:r>
              <a:rPr lang="en-US" sz="2000" dirty="0" smtClean="0"/>
              <a:t>     “I just found it right now “ said Rosalie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978025"/>
          </a:xfrm>
        </p:spPr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792288" y="3352800"/>
            <a:ext cx="5486400" cy="2819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lets go to my house and figure out   how  the diamond pearl necklace got  there in the first place.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511425"/>
          </a:xfrm>
        </p:spPr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792288" y="3810000"/>
            <a:ext cx="5486400" cy="2362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When Bella and Rosalie got  to Bella's house, they went upstairs and into Bella's room. They both sat down and thought.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968625"/>
          </a:xfrm>
        </p:spPr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792288" y="4267200"/>
            <a:ext cx="5486400" cy="236219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Rosalie had an explanation. Maybe a little girl  was playing with her friends  and while she was running maybe it fell off  her neck.</a:t>
            </a:r>
          </a:p>
          <a:p>
            <a:r>
              <a:rPr lang="en-US" sz="2000" dirty="0" smtClean="0"/>
              <a:t>Bella said” that could happen” .Bella  said or ‘’ what if some one robbed a jewelry store  and dropped the diamond necklace.</a:t>
            </a:r>
          </a:p>
          <a:p>
            <a:r>
              <a:rPr lang="en-US" sz="2000" dirty="0" smtClean="0"/>
              <a:t>   ‘’that could happen’’  said Rosalie</a:t>
            </a:r>
            <a:endParaRPr 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816225"/>
          </a:xfrm>
        </p:spPr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771122" y="4114800"/>
            <a:ext cx="5486400" cy="2743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while Rosalie and Bella were thinking Bella said</a:t>
            </a:r>
          </a:p>
          <a:p>
            <a:r>
              <a:rPr lang="en-US" sz="2000" dirty="0" smtClean="0"/>
              <a:t>     ‘’I wish I had  a glass of juice’’ and a glass of juice appeared. And that was </a:t>
            </a:r>
            <a:r>
              <a:rPr lang="en-US" sz="2000" dirty="0" err="1" smtClean="0"/>
              <a:t>Bellas</a:t>
            </a:r>
            <a:r>
              <a:rPr lang="en-US" sz="2000" dirty="0" smtClean="0"/>
              <a:t> 1 wish. Bella and Rosalie was shocked.</a:t>
            </a:r>
          </a:p>
          <a:p>
            <a:r>
              <a:rPr lang="en-US" sz="2000" dirty="0" smtClean="0"/>
              <a:t>     Rosalie said ‘’I </a:t>
            </a:r>
            <a:r>
              <a:rPr lang="en-US" sz="2000" dirty="0" err="1" smtClean="0"/>
              <a:t>wanna</a:t>
            </a:r>
            <a:r>
              <a:rPr lang="en-US" sz="2000" dirty="0" smtClean="0"/>
              <a:t> try’’ </a:t>
            </a:r>
          </a:p>
          <a:p>
            <a:r>
              <a:rPr lang="en-US" sz="2000" dirty="0" smtClean="0"/>
              <a:t>     and  Bella said ‘’okay you try ‘’</a:t>
            </a:r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901825"/>
          </a:xfrm>
        </p:spPr>
      </p:sp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>
          <a:xfrm>
            <a:off x="1792288" y="3048000"/>
            <a:ext cx="5486400" cy="3124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YES!! Said Rosalie .</a:t>
            </a:r>
          </a:p>
          <a:p>
            <a:r>
              <a:rPr lang="en-US" sz="2000" dirty="0" smtClean="0"/>
              <a:t>     ‘’okay I wish I had a puppy ‘’ .POOF!! A puppy appeared on Rosalie's  lap .</a:t>
            </a:r>
          </a:p>
          <a:p>
            <a:r>
              <a:rPr lang="en-US" sz="2000" dirty="0" smtClean="0"/>
              <a:t>      ‘’I ‘</a:t>
            </a:r>
            <a:r>
              <a:rPr lang="en-US" sz="2000" dirty="0" err="1" smtClean="0"/>
              <a:t>ll</a:t>
            </a:r>
            <a:r>
              <a:rPr lang="en-US" sz="2000" dirty="0" smtClean="0"/>
              <a:t> name you Elisa ‘’.</a:t>
            </a:r>
          </a:p>
          <a:p>
            <a:r>
              <a:rPr lang="en-US" sz="2000" dirty="0" smtClean="0"/>
              <a:t>      Rosalie you wished for a PUPPY!!</a:t>
            </a:r>
          </a:p>
          <a:p>
            <a:r>
              <a:rPr lang="en-US" sz="2000" dirty="0" smtClean="0"/>
              <a:t>     ‘’well yah’’ said Rosalie</a:t>
            </a:r>
          </a:p>
          <a:p>
            <a:r>
              <a:rPr lang="en-US" sz="2000" dirty="0" smtClean="0"/>
              <a:t>     </a:t>
            </a:r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9018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810000"/>
            <a:ext cx="5486400" cy="2743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Rosalie  we have got to stop using this necklace we have to use it for good . </a:t>
            </a:r>
            <a:r>
              <a:rPr lang="en-US" sz="2000" dirty="0" smtClean="0"/>
              <a:t>And when we find stuff you sometimes get selfish . We only use the necklace for emergencies we don’t use it for any reasons except emergencies and use it for stuff you need .</a:t>
            </a:r>
          </a:p>
          <a:p>
            <a:r>
              <a:rPr lang="en-US" sz="2000" dirty="0" smtClean="0"/>
              <a:t>         ‘’okay okay I will use it for good’’</a:t>
            </a:r>
          </a:p>
          <a:p>
            <a:r>
              <a:rPr lang="en-US" sz="2000" dirty="0" smtClean="0"/>
              <a:t>           ‘’promise’’ ‘’promise’’</a:t>
            </a:r>
            <a:endParaRPr 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5114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810000"/>
            <a:ext cx="5218112" cy="281940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     The next day when Bella woke up the magical necklace was just laying there on the table . Bella went downstairs and ate some breakfast when Bella was done she took a shower and got dressed. Bella put on the diamond pearl necklace. </a:t>
            </a:r>
            <a:r>
              <a:rPr lang="en-US" sz="2000" dirty="0" smtClean="0"/>
              <a:t>And went to Rosalie's house. When she was almost at Rosalie's house the necklace started to glow .The necklace lifted Bella into the air. The necklace spoke to Bella . </a:t>
            </a:r>
          </a:p>
          <a:p>
            <a:r>
              <a:rPr lang="en-US" sz="2000" dirty="0" smtClean="0"/>
              <a:t>    ‘’you are not Melinda’’ said the necklace.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522</Words>
  <Application>Microsoft Macintosh PowerPoint</Application>
  <PresentationFormat>On-screen Show (4:3)</PresentationFormat>
  <Paragraphs>37</Paragraphs>
  <Slides>12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NYCDOE Schools</cp:lastModifiedBy>
  <cp:revision>8</cp:revision>
  <dcterms:created xsi:type="dcterms:W3CDTF">2010-04-23T12:29:02Z</dcterms:created>
  <dcterms:modified xsi:type="dcterms:W3CDTF">2010-04-23T14:01:37Z</dcterms:modified>
</cp:coreProperties>
</file>